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8" r:id="rId4"/>
    <p:sldId id="269" r:id="rId5"/>
    <p:sldId id="270" r:id="rId6"/>
    <p:sldId id="258" r:id="rId7"/>
    <p:sldId id="260" r:id="rId8"/>
    <p:sldId id="261" r:id="rId9"/>
    <p:sldId id="267" r:id="rId10"/>
    <p:sldId id="259" r:id="rId11"/>
    <p:sldId id="262" r:id="rId12"/>
    <p:sldId id="263" r:id="rId13"/>
    <p:sldId id="264" r:id="rId14"/>
    <p:sldId id="266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D5C08-B619-D0BF-7A4B-EBA6A0AD601D}" v="1" dt="2025-04-08T10:12:42.799"/>
    <p1510:client id="{0BF5418A-56D0-6119-A5A4-FDF8D458A3F4}" v="239" dt="2025-04-08T09:03:13.248"/>
    <p1510:client id="{1F56D4BE-98DF-35E2-8282-B10C767D793B}" v="629" dt="2025-04-08T10:11:59.592"/>
    <p1510:client id="{2D047642-4260-02F7-691A-279CBFD07ED7}" v="136" dt="2025-04-08T08:25:54.944"/>
    <p1510:client id="{8013A97A-D306-06C6-2D59-4298010C5E48}" v="86" dt="2025-04-07T20:50:55.489"/>
    <p1510:client id="{8127BEEB-FB37-5D13-AAF4-7275B4E5647C}" v="7" dt="2025-04-08T09:45:43.584"/>
    <p1510:client id="{A37B5862-E08E-A81A-B355-9D4849873098}" v="341" dt="2025-04-07T09:53:24.708"/>
    <p1510:client id="{C9EACEC6-4423-A20E-3087-02EEF2BE189C}" v="30" dt="2025-04-08T08:28:40.992"/>
    <p1510:client id="{FDF3005A-E2F2-A3D7-2363-5A99BADB1414}" v="73" dt="2025-04-07T09:57:16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3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2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8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3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9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6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sz="8800"/>
              <a:t>Art/</a:t>
            </a:r>
            <a:r>
              <a:rPr lang="en-US" sz="8800" err="1"/>
              <a:t>Srj</a:t>
            </a:r>
            <a:endParaRPr lang="en-US" sz="8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Rebecca Hollidge- c00300511</a:t>
            </a:r>
          </a:p>
          <a:p>
            <a:r>
              <a:rPr lang="en-US"/>
              <a:t>Sophia Stanley – c00299461</a:t>
            </a:r>
          </a:p>
          <a:p>
            <a:r>
              <a:rPr lang="en-US"/>
              <a:t>Jasmin Suter - c00301545</a:t>
            </a:r>
          </a:p>
        </p:txBody>
      </p:sp>
      <p:pic>
        <p:nvPicPr>
          <p:cNvPr id="4" name="Picture 3" descr="A logo of a circle with a black background&#10;&#10;AI-generated content may be incorrect.">
            <a:extLst>
              <a:ext uri="{FF2B5EF4-FFF2-40B4-BE49-F238E27FC236}">
                <a16:creationId xmlns:a16="http://schemas.microsoft.com/office/drawing/2014/main" id="{310B4A37-01F4-8FD3-ABC0-92001176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9A83-121E-B4D8-96D4-51F1620D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Developing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3204D-383E-C488-0932-03976DAE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9 Pages</a:t>
            </a:r>
          </a:p>
          <a:p>
            <a:r>
              <a:rPr lang="en-US" sz="2000"/>
              <a:t>3 pages each</a:t>
            </a:r>
          </a:p>
          <a:p>
            <a:r>
              <a:rPr lang="en-US" sz="2000"/>
              <a:t>Rebecca: Home, About, Error</a:t>
            </a:r>
          </a:p>
          <a:p>
            <a:r>
              <a:rPr lang="en-US" sz="2000"/>
              <a:t>Jasmin: Profile, </a:t>
            </a:r>
            <a:r>
              <a:rPr lang="en-US" sz="2000" err="1"/>
              <a:t>ToS</a:t>
            </a:r>
            <a:r>
              <a:rPr lang="en-US" sz="2000"/>
              <a:t>, Blog</a:t>
            </a:r>
          </a:p>
          <a:p>
            <a:r>
              <a:rPr lang="en-US" sz="2000"/>
              <a:t>Sophia: Login, Requests, FAQ</a:t>
            </a:r>
          </a:p>
          <a:p>
            <a:endParaRPr lang="en-US" sz="20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575A-1E11-5419-7F9A-23AD0672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733" y="717012"/>
            <a:ext cx="2995404" cy="5446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C62CE-A47E-917F-444E-5C02B8FC0140}"/>
              </a:ext>
            </a:extLst>
          </p:cNvPr>
          <p:cNvSpPr txBox="1"/>
          <p:nvPr/>
        </p:nvSpPr>
        <p:spPr>
          <a:xfrm>
            <a:off x="262758" y="6516413"/>
            <a:ext cx="3836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Background image: vecteezy.com</a:t>
            </a:r>
          </a:p>
        </p:txBody>
      </p:sp>
    </p:spTree>
    <p:extLst>
      <p:ext uri="{BB962C8B-B14F-4D97-AF65-F5344CB8AC3E}">
        <p14:creationId xmlns:p14="http://schemas.microsoft.com/office/powerpoint/2010/main" val="123608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4F6E-1AFB-E036-C0A1-D26B77C2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Responsiveness</a:t>
            </a:r>
          </a:p>
        </p:txBody>
      </p:sp>
      <p:pic>
        <p:nvPicPr>
          <p:cNvPr id="4" name="Content Placeholder 3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1698E1B2-4942-D4D2-18EF-467E37C67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6414" y="3561783"/>
            <a:ext cx="5257800" cy="1162050"/>
          </a:xfrm>
        </p:spPr>
      </p:pic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1724134-57B7-0F85-595F-0E9E3794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74" y="1466850"/>
            <a:ext cx="9267825" cy="1790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D682D3-76F2-D9EF-2F53-0E469A7DC9F4}"/>
              </a:ext>
            </a:extLst>
          </p:cNvPr>
          <p:cNvSpPr txBox="1"/>
          <p:nvPr/>
        </p:nvSpPr>
        <p:spPr>
          <a:xfrm>
            <a:off x="118241" y="6529551"/>
            <a:ext cx="3765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</a:rPr>
              <a:t>Background image: vecteezy.com</a:t>
            </a:r>
          </a:p>
        </p:txBody>
      </p:sp>
    </p:spTree>
    <p:extLst>
      <p:ext uri="{BB962C8B-B14F-4D97-AF65-F5344CB8AC3E}">
        <p14:creationId xmlns:p14="http://schemas.microsoft.com/office/powerpoint/2010/main" val="3113367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0F97-E5C1-17F4-C521-71890ABB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Text resizing</a:t>
            </a:r>
          </a:p>
        </p:txBody>
      </p:sp>
      <p:pic>
        <p:nvPicPr>
          <p:cNvPr id="4" name="Content Placeholder 3" descr="A black and white circle with white text&#10;&#10;AI-generated content may be incorrect.">
            <a:extLst>
              <a:ext uri="{FF2B5EF4-FFF2-40B4-BE49-F238E27FC236}">
                <a16:creationId xmlns:a16="http://schemas.microsoft.com/office/drawing/2014/main" id="{612C97D3-C7A4-3578-F14A-E2D107184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067" y="3455968"/>
            <a:ext cx="5614416" cy="1979080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A8CC7684-625B-D745-D867-B0622C7F9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310" y="2642616"/>
            <a:ext cx="3146046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6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2D49-1912-0B3B-8F3F-861F8FE3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Logging in</a:t>
            </a:r>
          </a:p>
        </p:txBody>
      </p:sp>
      <p:pic>
        <p:nvPicPr>
          <p:cNvPr id="4" name="Content Placeholder 3" descr="A blue and white screen&#10;&#10;AI-generated content may be incorrect.">
            <a:extLst>
              <a:ext uri="{FF2B5EF4-FFF2-40B4-BE49-F238E27FC236}">
                <a16:creationId xmlns:a16="http://schemas.microsoft.com/office/drawing/2014/main" id="{B56148C3-8E7E-30AC-E2AD-BEB862CD1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373" y="3224373"/>
            <a:ext cx="5614416" cy="2442270"/>
          </a:xfrm>
          <a:prstGeom prst="rect">
            <a:avLst/>
          </a:prstGeom>
        </p:spPr>
      </p:pic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45AFC3EC-72FF-7468-AFD5-B3739118F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3589310"/>
            <a:ext cx="5614416" cy="17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F740-0B77-B3C7-BDC1-960323DA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Testing       What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17A7-DE3C-3C96-AEE3-8B66196D2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5791" cy="16057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/>
              <a:t>Development build</a:t>
            </a:r>
          </a:p>
          <a:p>
            <a:pPr>
              <a:lnSpc>
                <a:spcPct val="100000"/>
              </a:lnSpc>
            </a:pPr>
            <a:r>
              <a:rPr lang="en-US"/>
              <a:t>Resizing browser</a:t>
            </a:r>
          </a:p>
          <a:p>
            <a:pPr>
              <a:lnSpc>
                <a:spcPct val="100000"/>
              </a:lnSpc>
            </a:pPr>
            <a:r>
              <a:rPr lang="en-US"/>
              <a:t>Testing inputs on login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BCEDF-1E70-AA83-CED4-AF34100BC0C2}"/>
              </a:ext>
            </a:extLst>
          </p:cNvPr>
          <p:cNvSpPr txBox="1"/>
          <p:nvPr/>
        </p:nvSpPr>
        <p:spPr>
          <a:xfrm>
            <a:off x="6101213" y="1827215"/>
            <a:ext cx="553461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Layout and design of website</a:t>
            </a:r>
          </a:p>
          <a:p>
            <a:pPr marL="285750" indent="-285750">
              <a:buFont typeface="Arial"/>
              <a:buChar char="•"/>
            </a:pPr>
            <a:r>
              <a:rPr lang="en-US" sz="2800"/>
              <a:t>Using % or </a:t>
            </a:r>
            <a:r>
              <a:rPr lang="en-US" sz="2800" err="1"/>
              <a:t>vh</a:t>
            </a:r>
            <a:r>
              <a:rPr lang="en-US" sz="2800"/>
              <a:t>/</a:t>
            </a:r>
            <a:r>
              <a:rPr lang="en-US" sz="2800" err="1"/>
              <a:t>vw</a:t>
            </a:r>
            <a:r>
              <a:rPr lang="en-US" sz="2800"/>
              <a:t> instead of </a:t>
            </a:r>
            <a:r>
              <a:rPr lang="en-US" sz="2800" err="1"/>
              <a:t>px</a:t>
            </a:r>
          </a:p>
          <a:p>
            <a:pPr marL="285750" indent="-285750">
              <a:buFont typeface="Arial"/>
              <a:buChar char="•"/>
            </a:pPr>
            <a:r>
              <a:rPr lang="en-US" sz="2800"/>
              <a:t>Login feature needs to be fixed</a:t>
            </a:r>
          </a:p>
        </p:txBody>
      </p:sp>
    </p:spTree>
    <p:extLst>
      <p:ext uri="{BB962C8B-B14F-4D97-AF65-F5344CB8AC3E}">
        <p14:creationId xmlns:p14="http://schemas.microsoft.com/office/powerpoint/2010/main" val="282658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202D-11AC-9F00-F580-3D34A779F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56B25-AC41-3B66-EDD1-42A6DD2895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Dynamic pages</a:t>
            </a:r>
          </a:p>
          <a:p>
            <a:r>
              <a:rPr lang="en-US"/>
              <a:t>Finalizing pages</a:t>
            </a:r>
          </a:p>
          <a:p>
            <a:r>
              <a:rPr lang="en-US"/>
              <a:t>Finishing touches</a:t>
            </a:r>
          </a:p>
          <a:p>
            <a:r>
              <a:rPr lang="en-US"/>
              <a:t>Building website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7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DC4E-24F8-1A3D-5FF6-D66A0169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Research</a:t>
            </a:r>
          </a:p>
        </p:txBody>
      </p:sp>
      <p:pic>
        <p:nvPicPr>
          <p:cNvPr id="3" name="Content Placeholder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E8870BE-EC70-46A1-086B-E343CC2B4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244" y="1690111"/>
            <a:ext cx="3790412" cy="3467389"/>
          </a:xfr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C704EE3-C01E-7DA8-E934-1EF2663EF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041" y="1690253"/>
            <a:ext cx="3793917" cy="3470563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2AA754F-16A7-98B0-8219-5E480DEBB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559" y="1686790"/>
            <a:ext cx="3797831" cy="347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03CEE-FCD2-02F3-172E-E1BDD7550466}"/>
              </a:ext>
            </a:extLst>
          </p:cNvPr>
          <p:cNvSpPr txBox="1"/>
          <p:nvPr/>
        </p:nvSpPr>
        <p:spPr>
          <a:xfrm>
            <a:off x="617260" y="5161800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Pinterest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702A0-9F0E-D8D0-F980-8E98A7FF9488}"/>
              </a:ext>
            </a:extLst>
          </p:cNvPr>
          <p:cNvSpPr txBox="1"/>
          <p:nvPr/>
        </p:nvSpPr>
        <p:spPr>
          <a:xfrm>
            <a:off x="4524241" y="5161799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/>
              <a:t>Behance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3C6F1-2972-2D2D-734A-B81704CA5BD8}"/>
              </a:ext>
            </a:extLst>
          </p:cNvPr>
          <p:cNvSpPr txBox="1"/>
          <p:nvPr/>
        </p:nvSpPr>
        <p:spPr>
          <a:xfrm>
            <a:off x="8507423" y="5161800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DeviantArt</a:t>
            </a:r>
          </a:p>
        </p:txBody>
      </p:sp>
    </p:spTree>
    <p:extLst>
      <p:ext uri="{BB962C8B-B14F-4D97-AF65-F5344CB8AC3E}">
        <p14:creationId xmlns:p14="http://schemas.microsoft.com/office/powerpoint/2010/main" val="151954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C5946-843D-77FD-15AF-FA6444D9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5DBF-A5C3-A594-7BCA-9F67FB9D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53272"/>
          </a:xfrm>
        </p:spPr>
        <p:txBody>
          <a:bodyPr/>
          <a:lstStyle/>
          <a:p>
            <a:r>
              <a:rPr lang="en-US"/>
              <a:t>Main Insights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3BFCD1-1990-2840-7A49-A1E5670E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079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Visible header with clear navigation</a:t>
            </a:r>
          </a:p>
          <a:p>
            <a:r>
              <a:rPr lang="en-US"/>
              <a:t>Focus on images through simple background</a:t>
            </a:r>
          </a:p>
          <a:p>
            <a:r>
              <a:rPr lang="en-US"/>
              <a:t>Black and White </a:t>
            </a:r>
            <a:br>
              <a:rPr lang="en-US"/>
            </a:br>
            <a:r>
              <a:rPr lang="en-US"/>
              <a:t>+ Highlight </a:t>
            </a:r>
            <a:r>
              <a:rPr lang="en-US" err="1"/>
              <a:t>colour</a:t>
            </a:r>
            <a:endParaRPr lang="en-US"/>
          </a:p>
          <a:p>
            <a:r>
              <a:rPr lang="en-US"/>
              <a:t>Highlight important </a:t>
            </a:r>
            <a:br>
              <a:rPr lang="en-US"/>
            </a:br>
            <a:r>
              <a:rPr lang="en-US"/>
              <a:t>features</a:t>
            </a:r>
          </a:p>
          <a:p>
            <a:r>
              <a:rPr lang="en-US"/>
              <a:t>Grid pattern for art</a:t>
            </a:r>
          </a:p>
          <a:p>
            <a:endParaRPr lang="en-US"/>
          </a:p>
        </p:txBody>
      </p:sp>
      <p:pic>
        <p:nvPicPr>
          <p:cNvPr id="16" name="Content Placeholder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DB8723F-FBDB-F6E3-F3D4-ABB7BD5E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462" y="367002"/>
            <a:ext cx="3146176" cy="2878571"/>
          </a:xfrm>
          <a:prstGeom prst="rect">
            <a:avLst/>
          </a:prstGeom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97E0D53-D052-2982-7B43-0135E2D2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186" y="2112816"/>
            <a:ext cx="3149681" cy="2881745"/>
          </a:xfrm>
          <a:prstGeom prst="rect">
            <a:avLst/>
          </a:prstGeom>
        </p:spPr>
      </p:pic>
      <p:pic>
        <p:nvPicPr>
          <p:cNvPr id="20" name="Picture 1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80EB078-5FFD-9135-A156-7F1F6F97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741" y="3550227"/>
            <a:ext cx="3153595" cy="28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0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8232D-6718-0477-1A60-BC5529B6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2395E-A325-E294-038B-C391FCEB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2" y="4374862"/>
            <a:ext cx="93587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Difficult to find specific images or artists</a:t>
            </a:r>
          </a:p>
          <a:p>
            <a:r>
              <a:rPr lang="en-US"/>
              <a:t>Organization and quality depends on users</a:t>
            </a:r>
          </a:p>
          <a:p>
            <a:r>
              <a:rPr lang="en-US"/>
              <a:t>Focus on AI instead of artists</a:t>
            </a:r>
          </a:p>
          <a:p>
            <a:r>
              <a:rPr lang="en-US"/>
              <a:t>Difficult to get noticed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828FA8-CF29-9BD5-A6D2-B1F47A27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292" y="205798"/>
            <a:ext cx="5257800" cy="1353272"/>
          </a:xfrm>
        </p:spPr>
        <p:txBody>
          <a:bodyPr/>
          <a:lstStyle/>
          <a:p>
            <a:r>
              <a:rPr lang="en-US"/>
              <a:t>Audience Insights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8711AE0-83D7-7082-2452-7D574E477579}"/>
              </a:ext>
            </a:extLst>
          </p:cNvPr>
          <p:cNvSpPr txBox="1">
            <a:spLocks/>
          </p:cNvSpPr>
          <p:nvPr/>
        </p:nvSpPr>
        <p:spPr>
          <a:xfrm>
            <a:off x="7592293" y="1195244"/>
            <a:ext cx="9358745" cy="1351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 Personas</a:t>
            </a:r>
          </a:p>
          <a:p>
            <a:r>
              <a:rPr lang="en-US"/>
              <a:t>Artists looking to get </a:t>
            </a:r>
            <a:br>
              <a:rPr lang="en-US"/>
            </a:br>
            <a:r>
              <a:rPr lang="en-US"/>
              <a:t>commissioned</a:t>
            </a:r>
            <a:endParaRPr lang="en-US" err="1"/>
          </a:p>
          <a:p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3DED2E3-CDDD-388C-4F14-FB44F01A0D49}"/>
              </a:ext>
            </a:extLst>
          </p:cNvPr>
          <p:cNvSpPr txBox="1">
            <a:spLocks/>
          </p:cNvSpPr>
          <p:nvPr/>
        </p:nvSpPr>
        <p:spPr>
          <a:xfrm>
            <a:off x="277091" y="3274580"/>
            <a:ext cx="5257800" cy="135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Pain Points</a:t>
            </a:r>
          </a:p>
        </p:txBody>
      </p:sp>
      <p:pic>
        <p:nvPicPr>
          <p:cNvPr id="8" name="Picture 7" descr="A person with blonde hair&#10;&#10;AI-generated content may be incorrect.">
            <a:extLst>
              <a:ext uri="{FF2B5EF4-FFF2-40B4-BE49-F238E27FC236}">
                <a16:creationId xmlns:a16="http://schemas.microsoft.com/office/drawing/2014/main" id="{8A6088D3-F064-3DEE-D0B8-A080636D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0000">
            <a:off x="1580219" y="390444"/>
            <a:ext cx="4105276" cy="2897333"/>
          </a:xfrm>
          <a:prstGeom prst="rect">
            <a:avLst/>
          </a:prstGeom>
        </p:spPr>
      </p:pic>
      <p:pic>
        <p:nvPicPr>
          <p:cNvPr id="9" name="Picture 8" descr="A person with glasses and a black shirt&#10;&#10;AI-generated content may be incorrect.">
            <a:extLst>
              <a:ext uri="{FF2B5EF4-FFF2-40B4-BE49-F238E27FC236}">
                <a16:creationId xmlns:a16="http://schemas.microsoft.com/office/drawing/2014/main" id="{DFD248A3-2133-8F73-7F03-CAA224C6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0">
            <a:off x="7575216" y="3548399"/>
            <a:ext cx="4119996" cy="27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6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57B68-1EA2-554E-308A-5717C4FD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5324A1-4A04-A813-7F30-876C68C5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goals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76019B-3A87-A9C1-959F-D0E15E975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607"/>
            <a:ext cx="10515600" cy="742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>
                <a:ea typeface="+mn-lt"/>
                <a:cs typeface="+mn-lt"/>
              </a:rPr>
              <a:t>Share art | Browse Art | Find Artists</a:t>
            </a:r>
            <a:endParaRPr lang="en-US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1C7F92B-083F-C7A5-AD61-935D58940E8F}"/>
              </a:ext>
            </a:extLst>
          </p:cNvPr>
          <p:cNvSpPr txBox="1">
            <a:spLocks/>
          </p:cNvSpPr>
          <p:nvPr/>
        </p:nvSpPr>
        <p:spPr>
          <a:xfrm>
            <a:off x="838200" y="4132408"/>
            <a:ext cx="10515600" cy="170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Allow users to organize their own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Make it easy to get commissions</a:t>
            </a:r>
          </a:p>
          <a:p>
            <a:r>
              <a:rPr lang="en-US">
                <a:ea typeface="+mn-lt"/>
                <a:cs typeface="+mn-lt"/>
              </a:rPr>
              <a:t>Provide easy to navigate search feature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8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1B33-043C-2A8A-46AF-5B2F2D53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17" y="609600"/>
            <a:ext cx="5962455" cy="135147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Mistral"/>
              </a:rPr>
              <a:t>Drawing sketches and choices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31FE6-E115-02B0-E00F-3D42B987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903" y="2127785"/>
            <a:ext cx="4369594" cy="41206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The Beginning of 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Gabriola"/>
            </a:endParaRPr>
          </a:p>
          <a:p>
            <a:pPr marL="0" indent="0" algn="ctr">
              <a:buNone/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Art/</a:t>
            </a:r>
            <a:r>
              <a:rPr lang="en-US" sz="6600" err="1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srj</a:t>
            </a:r>
            <a:endParaRPr lang="en-US" sz="6600">
              <a:solidFill>
                <a:schemeClr val="tx1">
                  <a:lumMod val="85000"/>
                  <a:lumOff val="15000"/>
                </a:schemeClr>
              </a:solidFill>
              <a:latin typeface="Gabriola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FC4F64-FDFF-4D95-736C-4E302CDD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24" r="8438"/>
          <a:stretch/>
        </p:blipFill>
        <p:spPr>
          <a:xfrm>
            <a:off x="3" y="2"/>
            <a:ext cx="5516537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57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6EC0-5A2E-55A9-C6E0-B2704F41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14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3A60B0-465F-B76C-685A-7B70C9B30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385" y="265510"/>
            <a:ext cx="4780095" cy="33274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1891C-D4A8-B6D4-53A0-9E6F4E6A5BF6}"/>
              </a:ext>
            </a:extLst>
          </p:cNvPr>
          <p:cNvSpPr txBox="1"/>
          <p:nvPr/>
        </p:nvSpPr>
        <p:spPr>
          <a:xfrm>
            <a:off x="506424" y="3942600"/>
            <a:ext cx="4611794" cy="102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Main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8B320-919B-D261-CD5A-D39D60750AB0}"/>
              </a:ext>
            </a:extLst>
          </p:cNvPr>
          <p:cNvSpPr txBox="1"/>
          <p:nvPr/>
        </p:nvSpPr>
        <p:spPr>
          <a:xfrm>
            <a:off x="6578611" y="4094445"/>
            <a:ext cx="521705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Expanded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FC7876-80EB-B8EF-1327-DF10C0F39834}"/>
              </a:ext>
            </a:extLst>
          </p:cNvPr>
          <p:cNvSpPr/>
          <p:nvPr/>
        </p:nvSpPr>
        <p:spPr>
          <a:xfrm>
            <a:off x="107156" y="119062"/>
            <a:ext cx="5584031" cy="3571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F79D8-FC9B-D78A-0B8A-97670CDB2F9D}"/>
              </a:ext>
            </a:extLst>
          </p:cNvPr>
          <p:cNvSpPr/>
          <p:nvPr/>
        </p:nvSpPr>
        <p:spPr>
          <a:xfrm>
            <a:off x="6357938" y="119062"/>
            <a:ext cx="5655468" cy="3655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board with black lines and red squares&#10;&#10;AI-generated content may be incorrect.">
            <a:extLst>
              <a:ext uri="{FF2B5EF4-FFF2-40B4-BE49-F238E27FC236}">
                <a16:creationId xmlns:a16="http://schemas.microsoft.com/office/drawing/2014/main" id="{FBCC3359-88E1-9CBC-6EFF-34306864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504" y="279717"/>
            <a:ext cx="4863489" cy="3331791"/>
          </a:xfrm>
          <a:prstGeom prst="rect">
            <a:avLst/>
          </a:prstGeom>
        </p:spPr>
      </p:pic>
      <p:pic>
        <p:nvPicPr>
          <p:cNvPr id="9" name="Picture 8" descr="A cartoon of a dragon&#10;&#10;AI-generated content may be incorrect.">
            <a:extLst>
              <a:ext uri="{FF2B5EF4-FFF2-40B4-BE49-F238E27FC236}">
                <a16:creationId xmlns:a16="http://schemas.microsoft.com/office/drawing/2014/main" id="{D7E19877-7FD5-CD85-7598-858AEDE4E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28" y="3180906"/>
            <a:ext cx="3481864" cy="3571243"/>
          </a:xfrm>
          <a:prstGeom prst="rect">
            <a:avLst/>
          </a:prstGeom>
        </p:spPr>
      </p:pic>
      <p:pic>
        <p:nvPicPr>
          <p:cNvPr id="3" name="Picture 2" descr="A drawing of a diagram&#10;&#10;AI-generated content may be incorrect.">
            <a:extLst>
              <a:ext uri="{FF2B5EF4-FFF2-40B4-BE49-F238E27FC236}">
                <a16:creationId xmlns:a16="http://schemas.microsoft.com/office/drawing/2014/main" id="{F87DA7C7-ACC5-A189-88B4-21B46D544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42" y="314476"/>
            <a:ext cx="4825115" cy="32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6CE8-7D92-636F-67AF-D8643DC3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D06043-0440-EC7C-6CF4-81076F79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502" y="202253"/>
            <a:ext cx="5305434" cy="3749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EB5F47-6014-5D70-6696-4501CDAEB4CE}"/>
              </a:ext>
            </a:extLst>
          </p:cNvPr>
          <p:cNvSpPr txBox="1"/>
          <p:nvPr/>
        </p:nvSpPr>
        <p:spPr>
          <a:xfrm>
            <a:off x="562856" y="4209268"/>
            <a:ext cx="44058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/>
              <a:t>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CCE12-1639-5355-D5CC-9A6D2316916A}"/>
              </a:ext>
            </a:extLst>
          </p:cNvPr>
          <p:cNvSpPr txBox="1"/>
          <p:nvPr/>
        </p:nvSpPr>
        <p:spPr>
          <a:xfrm>
            <a:off x="6842016" y="4078136"/>
            <a:ext cx="42226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Upload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C5573-9CBF-C092-D91E-09486D95AFA4}"/>
              </a:ext>
            </a:extLst>
          </p:cNvPr>
          <p:cNvSpPr/>
          <p:nvPr/>
        </p:nvSpPr>
        <p:spPr>
          <a:xfrm>
            <a:off x="59531" y="59531"/>
            <a:ext cx="5750718" cy="4024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5C413B-5D67-2DCE-B155-2C86EAB4F446}"/>
              </a:ext>
            </a:extLst>
          </p:cNvPr>
          <p:cNvSpPr/>
          <p:nvPr/>
        </p:nvSpPr>
        <p:spPr>
          <a:xfrm>
            <a:off x="6298406" y="95250"/>
            <a:ext cx="5703093" cy="39885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EC9925-6F40-8FCA-0BB1-8CAA23B6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13" y="194089"/>
            <a:ext cx="5405154" cy="3752098"/>
          </a:xfrm>
          <a:prstGeom prst="rect">
            <a:avLst/>
          </a:prstGeom>
        </p:spPr>
      </p:pic>
      <p:pic>
        <p:nvPicPr>
          <p:cNvPr id="10" name="Picture 9" descr="A cartoon of a dragon&#10;&#10;AI-generated content may be incorrect.">
            <a:extLst>
              <a:ext uri="{FF2B5EF4-FFF2-40B4-BE49-F238E27FC236}">
                <a16:creationId xmlns:a16="http://schemas.microsoft.com/office/drawing/2014/main" id="{3C8406EE-0AFB-4D91-9A7E-7BCF3A159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281" y="3726655"/>
            <a:ext cx="3119439" cy="3131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D92B0-26CD-7811-E992-BD02E965F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27" y="290285"/>
            <a:ext cx="5248448" cy="3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D755B-2252-CD93-6A8A-44DC7051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Site Map &amp; User Flow</a:t>
            </a:r>
          </a:p>
        </p:txBody>
      </p:sp>
      <p:pic>
        <p:nvPicPr>
          <p:cNvPr id="5" name="Picture 4" descr="A diagram of a website&#10;&#10;AI-generated content may be incorrect.">
            <a:extLst>
              <a:ext uri="{FF2B5EF4-FFF2-40B4-BE49-F238E27FC236}">
                <a16:creationId xmlns:a16="http://schemas.microsoft.com/office/drawing/2014/main" id="{BAA36CB8-F77B-BAC5-7CD1-B332E14A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67" y="2957665"/>
            <a:ext cx="3718195" cy="3346376"/>
          </a:xfrm>
          <a:prstGeom prst="rect">
            <a:avLst/>
          </a:prstGeom>
        </p:spPr>
      </p:pic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60B3C3A-EFE6-53A6-F422-343257DBF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3188359"/>
            <a:ext cx="5828261" cy="288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6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Art/Srj</vt:lpstr>
      <vt:lpstr>Initial Research</vt:lpstr>
      <vt:lpstr>Main Insights</vt:lpstr>
      <vt:lpstr>Audience Insights</vt:lpstr>
      <vt:lpstr>Our goals</vt:lpstr>
      <vt:lpstr>Drawing sketches and choices</vt:lpstr>
      <vt:lpstr>PowerPoint Presentation</vt:lpstr>
      <vt:lpstr>PowerPoint Presentation</vt:lpstr>
      <vt:lpstr>Site Map &amp; User Flow</vt:lpstr>
      <vt:lpstr>Developing the Website</vt:lpstr>
      <vt:lpstr>Responsiveness</vt:lpstr>
      <vt:lpstr>Text resizing</vt:lpstr>
      <vt:lpstr>Logging in</vt:lpstr>
      <vt:lpstr>Testing       What We Learned</vt:lpstr>
      <vt:lpstr>Future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2025-04-02T16:21:19Z</dcterms:created>
  <dcterms:modified xsi:type="dcterms:W3CDTF">2025-04-08T10:42:06Z</dcterms:modified>
</cp:coreProperties>
</file>